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28"/>
  </p:normalViewPr>
  <p:slideViewPr>
    <p:cSldViewPr snapToGrid="0" snapToObjects="1">
      <p:cViewPr>
        <p:scale>
          <a:sx n="71" d="100"/>
          <a:sy n="71" d="100"/>
        </p:scale>
        <p:origin x="92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6FE45-9245-924F-A793-D17C8712F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214C53-34B1-5748-8208-6BEFC84F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12C9D9-1C1B-4E44-8F1E-E23FD715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7F6EA-9E63-8149-B08B-C7ABEE1F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29C749-7498-9A44-883E-9F737B5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06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56276-234F-7740-9B11-A61FBF3E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C8ECC2-7B46-5748-910D-9F25F4DD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5A932-5F98-AD4A-9873-B1BA5A98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7AEA8-26DD-5846-AE00-16DA5F0B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7DFB3-C534-8843-A351-CC514B5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7E4F2B-C6A3-884F-983F-183B79B2E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B577F-B10A-5A42-ABC4-5EEC0D6D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FFB33C-2C83-3C4F-981C-5A369E7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86186D-BA5E-D448-9593-475FE0E5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01047-C7F0-CE4F-94AD-EDBE8A37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18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047D8-27CD-9243-B22E-A9C23E9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1CC0-1872-0645-A794-E97208F2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CFCC2-B4CD-EB40-8C59-49969430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7D154-8F34-EB42-AD7F-AF11FB97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B794B5-260F-7346-A858-B38732C3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C8781-6B57-994F-8C19-1F8FB193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6DAA23-F584-3F42-A457-B2756E219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6196B0-A715-3343-8611-DFC201F8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BFE4F7-9008-944F-973B-6C742FC7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81274-8BCB-E34A-A84F-FAEA8262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2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A5DB7-964F-4D44-BD4A-1B5095CC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C8932-63A6-C542-9F1E-AC54C23CF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6DEA51-6529-3646-874F-C3F689E4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5AAD3-9279-AE43-8A01-B718851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A8C132-92A5-4C41-85A8-948EC13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3432A2-6C73-D14F-B60C-FB08420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14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54429-55B1-AA4D-B174-98AAD15B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08B61-9750-A446-B011-34B5AF66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3D3780-AAEA-7547-8AA3-02C7C53B7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EC4987-843C-A84F-88A4-02F0DF7C7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AB7F15-5AB5-D746-90C2-4576BCD36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2F790E-3FFC-2741-96F8-65A31540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25A483-443E-1149-9A7F-A5B5F31D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898232-F8A9-7C49-9212-B443E3FE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5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DEAA-C3A2-224B-965A-3671C17C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3791FB-7479-0544-9196-A065E7EF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11F3A9-81EF-9443-8810-604B7E7F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2DA4B-D523-F04E-AD04-C52D712B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87D09A-999E-3149-B838-C2B2FE1A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276B3F-4713-2E47-A26C-86956C66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6D0A2-AB9E-7C40-ADD6-600E14B2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29D55-C570-B742-8956-29C5DB37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7EBEC-FD61-B441-AD94-78F6EA4A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CCBAC6-059F-E645-994A-9C844736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ABAE2B-B86A-3940-BBE7-F34DD54B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8CC55F-1E8C-9543-B4EA-2AB9B58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E69BBC-8B00-7748-BF00-6B921A68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9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E30CD-197D-274F-8B91-63B70732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A0441C-5378-B04A-9872-B793E9BA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E1FC03-14DD-614E-ACCB-4F6C2FBD1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6068DF-E304-8441-87C6-7C6C2D9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20A77F-26BD-4747-AA3F-33DD2A59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993DC7-B398-9947-8F63-F6810B9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4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799FD3-9650-9541-9C89-68F0E2E4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81D1E-6B7E-2D44-80A8-34E219A15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7BDAAA-3B76-5C45-94D6-547B6AEB5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1D9-1D67-BE44-BA64-C53053A72C38}" type="datetimeFigureOut">
              <a:rPr lang="pt-BR" smtClean="0"/>
              <a:t>10/02/2020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A6D862-7E75-6547-8D4D-E79C730C5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77C69-C4BB-5941-BC29-03C23980D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3FEA-F0E0-7042-BE74-E896CFC88D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03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A2A3A1FE-FD9B-894E-90C2-9959AC41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7" y="547407"/>
            <a:ext cx="3656396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6559C565-1F22-574A-8589-8BF5086F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58" y="547407"/>
            <a:ext cx="3386222" cy="540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9974A5F0-3731-C843-B2A6-76CB2B6A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24" y="533119"/>
            <a:ext cx="4008019" cy="5419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4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995A284-CC4A-B544-B8B2-35809ADB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28" y="600021"/>
            <a:ext cx="2992519" cy="530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4161467-8F6A-7345-96D3-553D9682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62" y="581794"/>
            <a:ext cx="3157571" cy="5353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86BECE4-9EB4-F246-8F21-FEEEE4B0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06" y="581795"/>
            <a:ext cx="3931307" cy="483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5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D6C842E-41B0-CF4F-86BF-F8D62A20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14" y="718652"/>
            <a:ext cx="3538799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7E96F9-4F25-1247-AF70-29CDE7EF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01" y="700133"/>
            <a:ext cx="3402478" cy="4444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3CA62C-AF59-8340-B946-FEF14F60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25" y="718652"/>
            <a:ext cx="3453691" cy="442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1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30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19486-44C6-0447-B1FC-AF86413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0" y="519954"/>
            <a:ext cx="3163267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06B02CCC-9F34-8B4D-8BB3-280A7A86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33" y="519953"/>
            <a:ext cx="3008672" cy="545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9A2FB2-A16E-E943-9D36-4F901DA3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732" y="519954"/>
            <a:ext cx="2630701" cy="54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118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48154A-F71D-2145-BD0F-0BF295DC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63" y="699247"/>
            <a:ext cx="2945704" cy="5635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FF0023-2E69-CF49-9A60-6E44D162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77" y="699247"/>
            <a:ext cx="4166365" cy="486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DBFB00-6218-5447-AD4D-F39E3387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33" y="699247"/>
            <a:ext cx="3584423" cy="537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4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807ACB-47D1-554E-A189-FDECCCE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87" y="537882"/>
            <a:ext cx="3457795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AB12470-95C2-6C42-87D2-E4FA7B1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67" y="537882"/>
            <a:ext cx="3679439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209D07-2671-4445-B073-A0FC0324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56" y="537882"/>
            <a:ext cx="3066546" cy="540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13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08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203AC4A-72DE-5849-93C4-548D4398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519952"/>
            <a:ext cx="3413658" cy="4536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B404200-CA32-0A4B-B8FF-D4B92F8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30" y="541004"/>
            <a:ext cx="3956144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AA4EF6B-3CEA-A847-852C-15EB589C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11" y="541004"/>
            <a:ext cx="3231437" cy="4515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493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0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d&#10;&#10;Descrição gerada automaticamente">
            <a:extLst>
              <a:ext uri="{FF2B5EF4-FFF2-40B4-BE49-F238E27FC236}">
                <a16:creationId xmlns:a16="http://schemas.microsoft.com/office/drawing/2014/main" id="{065E0E1A-2C23-5E43-A140-F7E39049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86" y="1270348"/>
            <a:ext cx="3589368" cy="3599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09FA4C-F4B7-1541-A001-C0263201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07" y="1270348"/>
            <a:ext cx="3560186" cy="3550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Uma imagem contendo preto&#10;&#10;Descrição gerada automaticamente">
            <a:extLst>
              <a:ext uri="{FF2B5EF4-FFF2-40B4-BE49-F238E27FC236}">
                <a16:creationId xmlns:a16="http://schemas.microsoft.com/office/drawing/2014/main" id="{1BDDE776-58B1-4B43-85D7-4DC9BB27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4" y="1246031"/>
            <a:ext cx="3511550" cy="3540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387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, vermelho, mesa&#10;&#10;Descrição gerada automaticamente">
            <a:extLst>
              <a:ext uri="{FF2B5EF4-FFF2-40B4-BE49-F238E27FC236}">
                <a16:creationId xmlns:a16="http://schemas.microsoft.com/office/drawing/2014/main" id="{A62ED5F9-E93E-174A-9ADA-230A3EEC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73" y="544546"/>
            <a:ext cx="3985185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Uma imagem contendo luz, mesa, aceso, água&#10;&#10;Descrição gerada automaticamente">
            <a:extLst>
              <a:ext uri="{FF2B5EF4-FFF2-40B4-BE49-F238E27FC236}">
                <a16:creationId xmlns:a16="http://schemas.microsoft.com/office/drawing/2014/main" id="{C19ED72F-CC2F-1240-BF77-27D7CCCE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1" y="544546"/>
            <a:ext cx="3544203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134CFFE-0FD9-3945-A098-D5FF04AF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20" y="544546"/>
            <a:ext cx="3806392" cy="5273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57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3D165D2-4A02-9D46-B276-586E36AF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3" y="3429000"/>
            <a:ext cx="3119651" cy="3085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 descr="Uma imagem contendo medidor&#10;&#10;Descrição gerada automaticamente">
            <a:extLst>
              <a:ext uri="{FF2B5EF4-FFF2-40B4-BE49-F238E27FC236}">
                <a16:creationId xmlns:a16="http://schemas.microsoft.com/office/drawing/2014/main" id="{16192BC8-6CBE-E646-98FA-CE2D50BC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45" y="3429000"/>
            <a:ext cx="3111127" cy="31026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0F8324-8806-9648-9283-450974DD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39" y="541688"/>
            <a:ext cx="3111127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 descr="Uma imagem contendo preto&#10;&#10;Descrição gerada automaticamente">
            <a:extLst>
              <a:ext uri="{FF2B5EF4-FFF2-40B4-BE49-F238E27FC236}">
                <a16:creationId xmlns:a16="http://schemas.microsoft.com/office/drawing/2014/main" id="{9D57E487-EDC1-674E-A2CE-FE8C324A1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22" y="541688"/>
            <a:ext cx="3085556" cy="3068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 descr="Uma imagem contendo cd&#10;&#10;Descrição gerada automaticamente">
            <a:extLst>
              <a:ext uri="{FF2B5EF4-FFF2-40B4-BE49-F238E27FC236}">
                <a16:creationId xmlns:a16="http://schemas.microsoft.com/office/drawing/2014/main" id="{94EC8688-9E74-3246-995A-6858DDCC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" y="499070"/>
            <a:ext cx="3128174" cy="3111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1958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96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EEBEA7DA-6488-5545-9498-1B4671B2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8" y="573741"/>
            <a:ext cx="2865440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jogo de vídeo game&#10;&#10;Descrição gerada automaticamente">
            <a:extLst>
              <a:ext uri="{FF2B5EF4-FFF2-40B4-BE49-F238E27FC236}">
                <a16:creationId xmlns:a16="http://schemas.microsoft.com/office/drawing/2014/main" id="{DFFDC6AE-8A6A-B54C-B666-183B6E71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91" y="573741"/>
            <a:ext cx="2749966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A743F11-BD99-3C4D-AD02-BAB09170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86" y="573741"/>
            <a:ext cx="3402027" cy="520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38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letrônico, computador, pessoas, atletismo&#10;&#10;Descrição gerada automaticamente">
            <a:extLst>
              <a:ext uri="{FF2B5EF4-FFF2-40B4-BE49-F238E27FC236}">
                <a16:creationId xmlns:a16="http://schemas.microsoft.com/office/drawing/2014/main" id="{133A03CE-4D5D-D444-ADA9-67CE695E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528" y="555810"/>
            <a:ext cx="2738869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3657DEB2-63A7-C845-92FC-1736A075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18" y="555810"/>
            <a:ext cx="3351885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CA9F1414-9EA7-7642-A9A6-DF854932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60" y="555810"/>
            <a:ext cx="3079333" cy="5298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9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2EFD843-D5A4-B745-A7B7-257CE70C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91" y="660355"/>
            <a:ext cx="3037366" cy="5537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E121076F-30AF-0E42-B296-1EC114C1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46" y="660356"/>
            <a:ext cx="34344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DFB50DE5-1321-E14C-A782-6158DA1C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660356"/>
            <a:ext cx="3246904" cy="5537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116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BBF3C1C0-447B-554A-A607-53F50E48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73" y="663388"/>
            <a:ext cx="4386200" cy="5083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Tela de celular&#10;&#10;Descrição gerada automaticamente">
            <a:extLst>
              <a:ext uri="{FF2B5EF4-FFF2-40B4-BE49-F238E27FC236}">
                <a16:creationId xmlns:a16="http://schemas.microsoft.com/office/drawing/2014/main" id="{06A3C086-076A-364B-8732-A95C820C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72" y="663388"/>
            <a:ext cx="3684155" cy="5531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13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4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onitor, telefone&#10;&#10;Descrição gerada automaticamente">
            <a:extLst>
              <a:ext uri="{FF2B5EF4-FFF2-40B4-BE49-F238E27FC236}">
                <a16:creationId xmlns:a16="http://schemas.microsoft.com/office/drawing/2014/main" id="{12283162-58BA-3244-9657-6D939D69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36600"/>
            <a:ext cx="4114800" cy="538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449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8D83D9EB-2D10-BD4F-91B5-A3E1BCD3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714735"/>
            <a:ext cx="3441439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celular&#10;&#10;Descrição gerada automaticamente">
            <a:extLst>
              <a:ext uri="{FF2B5EF4-FFF2-40B4-BE49-F238E27FC236}">
                <a16:creationId xmlns:a16="http://schemas.microsoft.com/office/drawing/2014/main" id="{E00BDBEB-A653-F445-B21D-6ECF91B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32" y="678877"/>
            <a:ext cx="3249816" cy="522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D294FF-F3B0-DB4A-92FE-2F8B404D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3" y="678877"/>
            <a:ext cx="3674813" cy="5138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36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&#10;&#10;Descrição gerada automaticamente">
            <a:extLst>
              <a:ext uri="{FF2B5EF4-FFF2-40B4-BE49-F238E27FC236}">
                <a16:creationId xmlns:a16="http://schemas.microsoft.com/office/drawing/2014/main" id="{0D4BA56D-74AD-CC41-B8E8-68A7678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61" y="661484"/>
            <a:ext cx="3861554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Tela de telefone celular com letras&#10;&#10;Descrição gerada automaticamente">
            <a:extLst>
              <a:ext uri="{FF2B5EF4-FFF2-40B4-BE49-F238E27FC236}">
                <a16:creationId xmlns:a16="http://schemas.microsoft.com/office/drawing/2014/main" id="{9362C5A2-B8AE-E647-81AC-D6AD43DE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855" y="638234"/>
            <a:ext cx="3205108" cy="531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FDAE8F5-8849-6341-9213-01FBFB8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7" y="661484"/>
            <a:ext cx="3760222" cy="52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984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23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Microsoft Office User</cp:lastModifiedBy>
  <cp:revision>6</cp:revision>
  <dcterms:created xsi:type="dcterms:W3CDTF">2020-02-10T10:10:31Z</dcterms:created>
  <dcterms:modified xsi:type="dcterms:W3CDTF">2020-02-10T11:04:11Z</dcterms:modified>
</cp:coreProperties>
</file>